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docs/quickstart" TargetMode="External"/><Relationship Id="rId2" Type="http://schemas.openxmlformats.org/officeDocument/2006/relationships/hyperlink" Target="https://console.cloud.google.com/flows/enableapi?apiid=vision.googleapis.com&amp;redirect=https://console.cloud.google.com&amp;pli=1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1713411"/>
            <a:ext cx="8915399" cy="2262781"/>
          </a:xfrm>
        </p:spPr>
        <p:txBody>
          <a:bodyPr/>
          <a:lstStyle/>
          <a:p>
            <a:r>
              <a:rPr lang="en-US" dirty="0" smtClean="0"/>
              <a:t>OCR using Google Cloud Vision API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2" y="5073470"/>
            <a:ext cx="8915399" cy="1126283"/>
          </a:xfrm>
        </p:spPr>
        <p:txBody>
          <a:bodyPr>
            <a:normAutofit/>
          </a:bodyPr>
          <a:lstStyle/>
          <a:p>
            <a:r>
              <a:rPr lang="en-US" dirty="0" smtClean="0"/>
              <a:t>Submitted </a:t>
            </a:r>
            <a:r>
              <a:rPr lang="en-US" dirty="0" smtClean="0"/>
              <a:t>By : Ashish Bhoi</a:t>
            </a:r>
          </a:p>
          <a:p>
            <a:r>
              <a:rPr lang="en-US" dirty="0" smtClean="0"/>
              <a:t>Gmail-ID : ashishbhoi1024@gmail.com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523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6560" y="365760"/>
            <a:ext cx="9818052" cy="6197600"/>
          </a:xfrm>
        </p:spPr>
        <p:txBody>
          <a:bodyPr/>
          <a:lstStyle/>
          <a:p>
            <a:r>
              <a:rPr lang="en-US" dirty="0" smtClean="0"/>
              <a:t>For the first page I am splitting in 3 parts named Sector 1, Sector 2, Sector 3</a:t>
            </a:r>
          </a:p>
          <a:p>
            <a:r>
              <a:rPr lang="en-US" dirty="0" smtClean="0"/>
              <a:t>As it is shown below in the image :-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280" y="1341120"/>
            <a:ext cx="9174479" cy="551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70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6880" y="345440"/>
            <a:ext cx="9797732" cy="5811520"/>
          </a:xfrm>
        </p:spPr>
        <p:txBody>
          <a:bodyPr/>
          <a:lstStyle/>
          <a:p>
            <a:r>
              <a:rPr lang="en-US" dirty="0" smtClean="0"/>
              <a:t>Then I am extracting data from the first page Sector wise and printing it in </a:t>
            </a:r>
            <a:r>
              <a:rPr lang="en-US" dirty="0" err="1" smtClean="0"/>
              <a:t>json</a:t>
            </a:r>
            <a:r>
              <a:rPr lang="en-US" dirty="0" smtClean="0"/>
              <a:t> format on the console/terminal.</a:t>
            </a:r>
          </a:p>
          <a:p>
            <a:r>
              <a:rPr lang="en-US" dirty="0" smtClean="0"/>
              <a:t>I am also creating a text file named</a:t>
            </a:r>
            <a:r>
              <a:rPr lang="en-US" dirty="0" smtClean="0">
                <a:solidFill>
                  <a:srgbClr val="FF0000"/>
                </a:solidFill>
              </a:rPr>
              <a:t> image_1_data.txt </a:t>
            </a:r>
            <a:r>
              <a:rPr lang="en-US" dirty="0" smtClean="0"/>
              <a:t>and saving data here in </a:t>
            </a:r>
            <a:r>
              <a:rPr lang="en-US" dirty="0" err="1" smtClean="0"/>
              <a:t>json</a:t>
            </a:r>
            <a:r>
              <a:rPr lang="en-US" dirty="0" smtClean="0"/>
              <a:t> format sector wise.</a:t>
            </a:r>
          </a:p>
          <a:p>
            <a:r>
              <a:rPr lang="en-US" dirty="0" smtClean="0"/>
              <a:t>If second page is provided then also my program will automatically recognize this page and then do the OCR on it to extract the required fields.</a:t>
            </a:r>
          </a:p>
          <a:p>
            <a:r>
              <a:rPr lang="en-US" dirty="0" smtClean="0"/>
              <a:t>For second page I am also printing data on the console and also putting it all in       </a:t>
            </a:r>
            <a:br>
              <a:rPr lang="en-US" dirty="0" smtClean="0"/>
            </a:br>
            <a:r>
              <a:rPr lang="en-US" dirty="0" smtClean="0"/>
              <a:t>a file named </a:t>
            </a:r>
            <a:r>
              <a:rPr lang="en-US" dirty="0" smtClean="0">
                <a:solidFill>
                  <a:srgbClr val="FF0000"/>
                </a:solidFill>
              </a:rPr>
              <a:t>image_2_data.txt </a:t>
            </a:r>
            <a:r>
              <a:rPr lang="en-US" dirty="0" smtClean="0"/>
              <a:t>in </a:t>
            </a:r>
            <a:r>
              <a:rPr lang="en-US" dirty="0" err="1" smtClean="0"/>
              <a:t>json</a:t>
            </a:r>
            <a:r>
              <a:rPr lang="en-US" dirty="0" smtClean="0"/>
              <a:t> format.</a:t>
            </a:r>
          </a:p>
          <a:p>
            <a:r>
              <a:rPr lang="en-US" dirty="0" smtClean="0"/>
              <a:t>So </a:t>
            </a:r>
            <a:r>
              <a:rPr lang="en-US" dirty="0" smtClean="0">
                <a:solidFill>
                  <a:srgbClr val="FF0000"/>
                </a:solidFill>
              </a:rPr>
              <a:t>time taken </a:t>
            </a:r>
            <a:r>
              <a:rPr lang="en-US" dirty="0" smtClean="0"/>
              <a:t>to run the software on first page or second page is </a:t>
            </a:r>
            <a:r>
              <a:rPr lang="en-US" dirty="0" smtClean="0">
                <a:solidFill>
                  <a:srgbClr val="FF0000"/>
                </a:solidFill>
              </a:rPr>
              <a:t>3-5 seconds </a:t>
            </a:r>
            <a:r>
              <a:rPr lang="en-US" dirty="0" smtClean="0"/>
              <a:t>per </a:t>
            </a:r>
            <a:br>
              <a:rPr lang="en-US" dirty="0" smtClean="0"/>
            </a:br>
            <a:r>
              <a:rPr lang="en-US" dirty="0" smtClean="0"/>
              <a:t>page.</a:t>
            </a:r>
          </a:p>
          <a:p>
            <a:r>
              <a:rPr lang="en-US" dirty="0" smtClean="0"/>
              <a:t>I am extracting required field by using various string formatting techniques like 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.find() </a:t>
            </a:r>
            <a:r>
              <a:rPr lang="en-US" dirty="0" smtClean="0"/>
              <a:t>method to find a keyword, </a:t>
            </a:r>
            <a:r>
              <a:rPr lang="en-US" dirty="0" smtClean="0">
                <a:solidFill>
                  <a:srgbClr val="FF0000"/>
                </a:solidFill>
              </a:rPr>
              <a:t>.replace() </a:t>
            </a:r>
            <a:r>
              <a:rPr lang="en-US" dirty="0" smtClean="0"/>
              <a:t>method to replace some string which </a:t>
            </a:r>
            <a:br>
              <a:rPr lang="en-US" dirty="0" smtClean="0"/>
            </a:br>
            <a:r>
              <a:rPr lang="en-US" dirty="0" smtClean="0"/>
              <a:t>is not required or for removing unwanted space and newline characters.</a:t>
            </a:r>
          </a:p>
          <a:p>
            <a:r>
              <a:rPr lang="en-US" dirty="0" smtClean="0"/>
              <a:t>For writing into file I am using python’s </a:t>
            </a:r>
            <a:r>
              <a:rPr lang="en-US" dirty="0" err="1" smtClean="0">
                <a:solidFill>
                  <a:srgbClr val="FF0000"/>
                </a:solidFill>
              </a:rPr>
              <a:t>f.write</a:t>
            </a:r>
            <a:r>
              <a:rPr lang="en-US" dirty="0" smtClean="0">
                <a:solidFill>
                  <a:srgbClr val="FF0000"/>
                </a:solidFill>
              </a:rPr>
              <a:t>() </a:t>
            </a:r>
            <a:r>
              <a:rPr lang="en-US" dirty="0" smtClean="0"/>
              <a:t>method and for opening file I am </a:t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 smtClean="0">
                <a:solidFill>
                  <a:srgbClr val="FF0000"/>
                </a:solidFill>
              </a:rPr>
              <a:t>with open()</a:t>
            </a:r>
            <a:r>
              <a:rPr lang="en-US" dirty="0" smtClean="0"/>
              <a:t> method so that we don’t have to use </a:t>
            </a:r>
            <a:r>
              <a:rPr lang="en-US" dirty="0" smtClean="0">
                <a:solidFill>
                  <a:srgbClr val="FF0000"/>
                </a:solidFill>
              </a:rPr>
              <a:t>close()</a:t>
            </a:r>
            <a:r>
              <a:rPr lang="en-US" dirty="0" smtClean="0"/>
              <a:t> method and don’t</a:t>
            </a:r>
            <a:br>
              <a:rPr lang="en-US" dirty="0" smtClean="0"/>
            </a:br>
            <a:r>
              <a:rPr lang="en-US" dirty="0" smtClean="0"/>
              <a:t>have to mess around with issues of file pointers not closing properly.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115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05192" y="2083753"/>
            <a:ext cx="5740400" cy="38080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26759" y="2058987"/>
            <a:ext cx="5740400" cy="38576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13280" y="123429"/>
            <a:ext cx="8625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 images of result of First page OCR (Console + image_1_data.txt file)</a:t>
            </a:r>
          </a:p>
          <a:p>
            <a:r>
              <a:rPr lang="en-US" dirty="0" smtClean="0"/>
              <a:t>S1 is sector one data, S2 for sector 2 and S3 for sector 3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13280" y="701040"/>
            <a:ext cx="2631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Console output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79920" y="701040"/>
            <a:ext cx="315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image_1_data.txt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601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0278" y="1508764"/>
            <a:ext cx="5821683" cy="4876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55874" y="1326674"/>
            <a:ext cx="5913117" cy="53324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65680" y="101600"/>
            <a:ext cx="810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 images of results of second page OCR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68640" y="568961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image_2_data.txt </a:t>
            </a:r>
            <a:r>
              <a:rPr lang="en-US" dirty="0"/>
              <a:t>file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65680" y="568961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Console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93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				</a:t>
            </a:r>
            <a:r>
              <a:rPr lang="en-US" sz="3500" smtClean="0"/>
              <a:t>Thank </a:t>
            </a:r>
            <a:r>
              <a:rPr lang="en-US" sz="3500" dirty="0" smtClean="0"/>
              <a:t>you!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586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6530"/>
          </a:xfrm>
        </p:spPr>
        <p:txBody>
          <a:bodyPr/>
          <a:lstStyle/>
          <a:p>
            <a:r>
              <a:rPr lang="en-US" dirty="0" smtClean="0"/>
              <a:t>Python Modules Used: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310640"/>
            <a:ext cx="8915400" cy="4600582"/>
          </a:xfrm>
        </p:spPr>
        <p:txBody>
          <a:bodyPr/>
          <a:lstStyle/>
          <a:p>
            <a:r>
              <a:rPr lang="en-US" dirty="0" err="1" smtClean="0"/>
              <a:t>os</a:t>
            </a:r>
            <a:r>
              <a:rPr lang="en-US" dirty="0" smtClean="0"/>
              <a:t> -&gt; for file path joining and setting environment variable.</a:t>
            </a:r>
          </a:p>
          <a:p>
            <a:r>
              <a:rPr lang="en-US" dirty="0" err="1" smtClean="0"/>
              <a:t>io</a:t>
            </a:r>
            <a:r>
              <a:rPr lang="en-US" dirty="0" smtClean="0"/>
              <a:t> -&gt; for passing file to Cloud Vision API</a:t>
            </a:r>
            <a:endParaRPr lang="en-US" dirty="0"/>
          </a:p>
          <a:p>
            <a:r>
              <a:rPr lang="en-US" dirty="0"/>
              <a:t>p</a:t>
            </a:r>
            <a:r>
              <a:rPr lang="en-US" dirty="0" smtClean="0"/>
              <a:t>df2image -&gt; for converting pdf to image</a:t>
            </a:r>
          </a:p>
          <a:p>
            <a:r>
              <a:rPr lang="en-US" dirty="0" err="1" smtClean="0"/>
              <a:t>google.cloud</a:t>
            </a:r>
            <a:r>
              <a:rPr lang="en-US" dirty="0" smtClean="0"/>
              <a:t> -&gt; our base google vision API module</a:t>
            </a:r>
          </a:p>
          <a:p>
            <a:r>
              <a:rPr lang="en-US" dirty="0" err="1"/>
              <a:t>a</a:t>
            </a:r>
            <a:r>
              <a:rPr lang="en-US" dirty="0" err="1" smtClean="0"/>
              <a:t>rgparse</a:t>
            </a:r>
            <a:r>
              <a:rPr lang="en-US" dirty="0" smtClean="0"/>
              <a:t> -&gt; For providing input file to software I am using </a:t>
            </a:r>
            <a:r>
              <a:rPr lang="en-US" dirty="0" err="1" smtClean="0"/>
              <a:t>argparse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In here all above module are free or open source other than </a:t>
            </a:r>
            <a:r>
              <a:rPr lang="en-US" dirty="0" err="1" smtClean="0"/>
              <a:t>google.cloud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which is paid service for commercial user. </a:t>
            </a:r>
            <a:br>
              <a:rPr lang="en-US" dirty="0" smtClean="0"/>
            </a:br>
            <a:r>
              <a:rPr lang="en-US" dirty="0" smtClean="0"/>
              <a:t>But I am using free trial version for this project.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46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30221"/>
          </a:xfrm>
        </p:spPr>
        <p:txBody>
          <a:bodyPr/>
          <a:lstStyle/>
          <a:p>
            <a:r>
              <a:rPr lang="en-US" dirty="0" smtClean="0"/>
              <a:t>Overview of Google Cloud Vision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28503"/>
            <a:ext cx="8915400" cy="4937759"/>
          </a:xfrm>
        </p:spPr>
        <p:txBody>
          <a:bodyPr>
            <a:normAutofit/>
          </a:bodyPr>
          <a:lstStyle/>
          <a:p>
            <a:r>
              <a:rPr lang="en-US" dirty="0"/>
              <a:t>Google Cloud offers two computer vision products that use machine learning to help you understand your images with industry-leading prediction </a:t>
            </a:r>
            <a:r>
              <a:rPr lang="en-US" dirty="0" smtClean="0"/>
              <a:t>accuracy.</a:t>
            </a:r>
          </a:p>
          <a:p>
            <a:r>
              <a:rPr lang="en-US" dirty="0" smtClean="0"/>
              <a:t>1) </a:t>
            </a:r>
            <a:r>
              <a:rPr lang="en-US" dirty="0" err="1" smtClean="0"/>
              <a:t>AutoML</a:t>
            </a:r>
            <a:r>
              <a:rPr lang="en-US" dirty="0" smtClean="0"/>
              <a:t> Vision</a:t>
            </a:r>
          </a:p>
          <a:p>
            <a:r>
              <a:rPr lang="en-US" dirty="0" smtClean="0"/>
              <a:t>2) Vision API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We will be using Vision API in our software.</a:t>
            </a:r>
          </a:p>
          <a:p>
            <a:r>
              <a:rPr lang="en-US" dirty="0" smtClean="0"/>
              <a:t>Vision API :-</a:t>
            </a:r>
          </a:p>
          <a:p>
            <a:pPr marL="0" indent="0">
              <a:buNone/>
            </a:pPr>
            <a:r>
              <a:rPr lang="en-US" dirty="0" smtClean="0"/>
              <a:t>		Google </a:t>
            </a:r>
            <a:r>
              <a:rPr lang="en-US" dirty="0"/>
              <a:t>Cloud’s Vision API offers powerful pre-trained machine learning models through REST and RPC APIs. Assign labels to images and quickly classify them into millions of predefined categories. Detect objects and faces, </a:t>
            </a:r>
            <a:r>
              <a:rPr lang="en-US" b="1" dirty="0"/>
              <a:t>read printed and handwritten text</a:t>
            </a:r>
            <a:r>
              <a:rPr lang="en-US" dirty="0"/>
              <a:t>, and build valuable metadata into your image </a:t>
            </a:r>
            <a:r>
              <a:rPr lang="en-US" dirty="0" smtClean="0"/>
              <a:t>catalog.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320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618309"/>
            <a:ext cx="8915400" cy="574765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Vision API uses OCR to </a:t>
            </a:r>
            <a:r>
              <a:rPr lang="en-US" dirty="0" smtClean="0">
                <a:solidFill>
                  <a:schemeClr val="tx1"/>
                </a:solidFill>
              </a:rPr>
              <a:t>detect text within </a:t>
            </a:r>
            <a:r>
              <a:rPr lang="en-US" dirty="0">
                <a:solidFill>
                  <a:schemeClr val="tx1"/>
                </a:solidFill>
              </a:rPr>
              <a:t>images in more than 50 </a:t>
            </a:r>
            <a:r>
              <a:rPr lang="en-US" dirty="0" smtClean="0">
                <a:solidFill>
                  <a:schemeClr val="tx1"/>
                </a:solidFill>
              </a:rPr>
              <a:t>languages </a:t>
            </a:r>
            <a:r>
              <a:rPr lang="en-US" dirty="0">
                <a:solidFill>
                  <a:schemeClr val="tx1"/>
                </a:solidFill>
              </a:rPr>
              <a:t>and various </a:t>
            </a:r>
            <a:r>
              <a:rPr lang="en-US" dirty="0" smtClean="0">
                <a:solidFill>
                  <a:schemeClr val="tx1"/>
                </a:solidFill>
              </a:rPr>
              <a:t>file types. </a:t>
            </a:r>
            <a:r>
              <a:rPr lang="en-US" dirty="0">
                <a:solidFill>
                  <a:schemeClr val="tx1"/>
                </a:solidFill>
              </a:rPr>
              <a:t>It’s also part of </a:t>
            </a:r>
            <a:r>
              <a:rPr lang="en-US" dirty="0" smtClean="0">
                <a:solidFill>
                  <a:schemeClr val="tx1"/>
                </a:solidFill>
              </a:rPr>
              <a:t>Document Understanding AI, </a:t>
            </a:r>
            <a:r>
              <a:rPr lang="en-US" dirty="0">
                <a:solidFill>
                  <a:schemeClr val="tx1"/>
                </a:solidFill>
              </a:rPr>
              <a:t>which lets you process millions of documents quickly and automate business workflows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Before we start using the service we need to enable the API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tx1"/>
                </a:solidFill>
                <a:hlinkClick r:id="rId2"/>
              </a:rPr>
              <a:t>://console.cloud.google.com/flows/enableapi?apiid=vision.googleapis.com&amp;redirect=https://</a:t>
            </a:r>
            <a:r>
              <a:rPr lang="en-US" dirty="0" smtClean="0">
                <a:solidFill>
                  <a:schemeClr val="tx1"/>
                </a:solidFill>
                <a:hlinkClick r:id="rId2"/>
              </a:rPr>
              <a:t>console.cloud.google.com&amp;pli=1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By using the above link you can create new project and then enable Vision API for the project.</a:t>
            </a:r>
          </a:p>
          <a:p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cloud.google.com/vision/docs/quickstart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This above is the quick start guide provided by google.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We will be using Document Text detection for our particular case.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DOCUMENT_TEXT_DETECTION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extracts text from an image (or file); the response is optimized for dense text and documents. The JSON includes page, block, paragraph, word, and break information.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657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29" y="888273"/>
            <a:ext cx="10154193" cy="5729295"/>
          </a:xfrm>
        </p:spPr>
      </p:pic>
      <p:sp>
        <p:nvSpPr>
          <p:cNvPr id="7" name="TextBox 6"/>
          <p:cNvSpPr txBox="1"/>
          <p:nvPr/>
        </p:nvSpPr>
        <p:spPr>
          <a:xfrm>
            <a:off x="2002971" y="548640"/>
            <a:ext cx="8856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 of OCR on Sample image provided earlier on google cloud website  :-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662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of Vision API :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280160"/>
            <a:ext cx="8915400" cy="5242560"/>
          </a:xfrm>
        </p:spPr>
        <p:txBody>
          <a:bodyPr/>
          <a:lstStyle/>
          <a:p>
            <a:r>
              <a:rPr lang="en-US" dirty="0" smtClean="0"/>
              <a:t>Google Cloud Vision API can be authentication using a service token which will be obtained by enabling the Vision API by link provided earlier.</a:t>
            </a:r>
          </a:p>
          <a:p>
            <a:r>
              <a:rPr lang="en-US" dirty="0"/>
              <a:t>T</a:t>
            </a:r>
            <a:r>
              <a:rPr lang="en-US" dirty="0" smtClean="0"/>
              <a:t>he authentication key will be file which should be stored locally on the device which is using this Software.</a:t>
            </a:r>
          </a:p>
          <a:p>
            <a:r>
              <a:rPr lang="en-US" dirty="0" smtClean="0"/>
              <a:t>In my project I have created a authentication file and will be providing it for the sake of testing for Hacker Earth campaign. So the judges don’t have to go through hassle of enabling the API.</a:t>
            </a:r>
          </a:p>
          <a:p>
            <a:r>
              <a:rPr lang="en-US" dirty="0" smtClean="0"/>
              <a:t>I will delete this project</a:t>
            </a:r>
            <a:r>
              <a:rPr lang="en-US" dirty="0"/>
              <a:t> from Google Cloud,</a:t>
            </a:r>
            <a:r>
              <a:rPr lang="en-US" dirty="0" smtClean="0"/>
              <a:t> after the Campaign is over and results are declared as it is for demo purpose only.</a:t>
            </a:r>
          </a:p>
          <a:p>
            <a:r>
              <a:rPr lang="en-US" dirty="0" smtClean="0"/>
              <a:t>Generally we need setup environment variable/path to this secure key and then we can then use it in our software.</a:t>
            </a:r>
          </a:p>
          <a:p>
            <a:r>
              <a:rPr lang="en-US" dirty="0" smtClean="0"/>
              <a:t>But I am removing this issue by providing key to the program at runtime.</a:t>
            </a:r>
          </a:p>
          <a:p>
            <a:r>
              <a:rPr lang="en-US" dirty="0" smtClean="0"/>
              <a:t>By using below line in my code: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os.environ</a:t>
            </a:r>
            <a:r>
              <a:rPr lang="en-US" dirty="0" smtClean="0"/>
              <a:t>[‘GOOGLE_APPLICATION_CREDENTIALS’] = </a:t>
            </a:r>
            <a:r>
              <a:rPr lang="en-US" dirty="0" err="1" smtClean="0"/>
              <a:t>r’filename.json</a:t>
            </a:r>
            <a:r>
              <a:rPr lang="en-US" dirty="0" smtClean="0"/>
              <a:t>’</a:t>
            </a:r>
          </a:p>
          <a:p>
            <a:r>
              <a:rPr lang="en-US" dirty="0"/>
              <a:t>f</a:t>
            </a:r>
            <a:r>
              <a:rPr lang="en-US" dirty="0" smtClean="0"/>
              <a:t>ilename is the Name of Secure key obtained after creating project.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3700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60553"/>
          </a:xfrm>
        </p:spPr>
        <p:txBody>
          <a:bodyPr/>
          <a:lstStyle/>
          <a:p>
            <a:r>
              <a:rPr lang="en-US" dirty="0" smtClean="0"/>
              <a:t>Code Logic :-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524000"/>
            <a:ext cx="8915400" cy="4387222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First of all I am enabling the Google Cloud secure key to use this service.</a:t>
            </a:r>
          </a:p>
          <a:p>
            <a:pPr marL="0" indent="0">
              <a:buNone/>
            </a:pPr>
            <a:r>
              <a:rPr lang="en-US" dirty="0" smtClean="0"/>
              <a:t>      with:- </a:t>
            </a:r>
            <a:r>
              <a:rPr lang="en-US" dirty="0" err="1" smtClean="0"/>
              <a:t>os.environ</a:t>
            </a:r>
            <a:r>
              <a:rPr lang="en-US" dirty="0"/>
              <a:t>['GOOGLE_APPLICATION_CREDENTIALS'] = </a:t>
            </a:r>
            <a:r>
              <a:rPr lang="en-US" dirty="0" err="1" smtClean="0"/>
              <a:t>r'serAccKey.json</a:t>
            </a:r>
            <a:r>
              <a:rPr lang="en-US" dirty="0" smtClean="0"/>
              <a:t>‘</a:t>
            </a:r>
          </a:p>
          <a:p>
            <a:r>
              <a:rPr lang="en-US" dirty="0" smtClean="0"/>
              <a:t>Then I am calling </a:t>
            </a:r>
            <a:r>
              <a:rPr lang="en-US" dirty="0" err="1" smtClean="0"/>
              <a:t>argparse</a:t>
            </a:r>
            <a:r>
              <a:rPr lang="en-US" dirty="0" smtClean="0"/>
              <a:t> to provide input file to the program as an argument. (Ex. 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 smtClean="0">
                <a:solidFill>
                  <a:srgbClr val="FF0000"/>
                </a:solidFill>
              </a:rPr>
              <a:t>ython file.py –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 image.jpg.</a:t>
            </a:r>
            <a:r>
              <a:rPr lang="en-US" dirty="0" smtClean="0">
                <a:solidFill>
                  <a:schemeClr val="tx1"/>
                </a:solidFill>
              </a:rPr>
              <a:t> Here image is input passed.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After this I am checking if the file is a PDF or a JPG file, by checking file extension.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If file is a  .jpg file then it can be passed directly to Google’s Vision API.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If file is a  .pdf file then it will be converted to .jpg file first using the pdf2image python module.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converted file will be stored in the images folder of project folder as img_1.jpg, 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img_2.jpg,… so on for each page in pdf file.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Now copy the image file name for which you wants do OCR and then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  pass this name when prompted by software to pass image file name.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		Continue…</a:t>
            </a:r>
          </a:p>
        </p:txBody>
      </p:sp>
    </p:spTree>
    <p:extLst>
      <p:ext uri="{BB962C8B-B14F-4D97-AF65-F5344CB8AC3E}">
        <p14:creationId xmlns:p14="http://schemas.microsoft.com/office/powerpoint/2010/main" val="1028246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1017" y="653143"/>
            <a:ext cx="9353595" cy="5704114"/>
          </a:xfrm>
        </p:spPr>
        <p:txBody>
          <a:bodyPr/>
          <a:lstStyle/>
          <a:p>
            <a:r>
              <a:rPr lang="en-US" dirty="0" smtClean="0"/>
              <a:t>Then I am creating Vision API client and passing the input file as binary data to the Vision API.</a:t>
            </a:r>
          </a:p>
          <a:p>
            <a:r>
              <a:rPr lang="en-US" dirty="0" smtClean="0"/>
              <a:t>Vision API will return the </a:t>
            </a:r>
            <a:r>
              <a:rPr lang="en-US" dirty="0" err="1" smtClean="0"/>
              <a:t>json</a:t>
            </a:r>
            <a:r>
              <a:rPr lang="en-US" dirty="0" smtClean="0"/>
              <a:t> response which I am converting to text only(removing extra information) and storing it in a variable named doc.</a:t>
            </a:r>
          </a:p>
          <a:p>
            <a:r>
              <a:rPr lang="en-US" dirty="0" smtClean="0"/>
              <a:t>Then I am checking if it is first page or second page of sample form provided in the campaign.</a:t>
            </a:r>
          </a:p>
          <a:p>
            <a:r>
              <a:rPr lang="en-US" dirty="0"/>
              <a:t>As first page and second page have different format so we need to use different technique for character recognition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For checking above I am first extracting top 10 lines of the result doc and checking if these lines contain word “REQUISITION” , if this word is present</a:t>
            </a:r>
            <a:br>
              <a:rPr lang="en-US" dirty="0" smtClean="0"/>
            </a:br>
            <a:r>
              <a:rPr lang="en-US" dirty="0" smtClean="0"/>
              <a:t>then it is the first page if not then It is second page.</a:t>
            </a:r>
          </a:p>
          <a:p>
            <a:r>
              <a:rPr lang="en-US" dirty="0" smtClean="0"/>
              <a:t>Then I am doing two if loops for the two pages if it is first page then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first ‘if’ loop will run and if it is second page then second ‘if’ loop will run.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		continue…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77109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496" y="599440"/>
            <a:ext cx="5272504" cy="62585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67840" y="142240"/>
            <a:ext cx="410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First Page of Sample form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48880" y="142240"/>
            <a:ext cx="379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Second Page of Sample form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240" y="599440"/>
            <a:ext cx="5151120" cy="6258560"/>
          </a:xfrm>
        </p:spPr>
      </p:pic>
    </p:spTree>
    <p:extLst>
      <p:ext uri="{BB962C8B-B14F-4D97-AF65-F5344CB8AC3E}">
        <p14:creationId xmlns:p14="http://schemas.microsoft.com/office/powerpoint/2010/main" val="65442266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352</TotalTime>
  <Words>858</Words>
  <Application>Microsoft Office PowerPoint</Application>
  <PresentationFormat>Widescreen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Wisp</vt:lpstr>
      <vt:lpstr>OCR using Google Cloud Vision API </vt:lpstr>
      <vt:lpstr>Python Modules Used:</vt:lpstr>
      <vt:lpstr>Overview of Google Cloud Vision API</vt:lpstr>
      <vt:lpstr>PowerPoint Presentation</vt:lpstr>
      <vt:lpstr>PowerPoint Presentation</vt:lpstr>
      <vt:lpstr>Authentication of Vision API : </vt:lpstr>
      <vt:lpstr>Code Logic :-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OCR using Google Cloud Vision API </dc:title>
  <dc:creator>Ashish</dc:creator>
  <cp:lastModifiedBy>Ashish</cp:lastModifiedBy>
  <cp:revision>116</cp:revision>
  <dcterms:created xsi:type="dcterms:W3CDTF">2020-06-27T13:00:50Z</dcterms:created>
  <dcterms:modified xsi:type="dcterms:W3CDTF">2021-06-13T10:14:03Z</dcterms:modified>
</cp:coreProperties>
</file>

<file path=docProps/thumbnail.jpeg>
</file>